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MuseoModerno Medium"/>
      <p:regular r:id="rId15"/>
    </p:embeddedFont>
    <p:embeddedFont>
      <p:font typeface="MuseoModerno Medium"/>
      <p:regular r:id="rId16"/>
    </p:embeddedFont>
    <p:embeddedFont>
      <p:font typeface="MuseoModerno Medium"/>
      <p:regular r:id="rId17"/>
    </p:embeddedFont>
    <p:embeddedFont>
      <p:font typeface="MuseoModerno Medium"/>
      <p:regular r:id="rId18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slideLayout" Target="../slideLayouts/slideLayout9.xml"/><Relationship Id="rId5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36553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PIX no Caixa Tem: Um Guia para Iniciantes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123253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Está precisando enviar dinheiro rápido e fácil? O PIX do Caixa Tem é a solução ideal! Neste guia, vamos te mostrar passo a passo como realizar transferências PIX com segurança e praticidade.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5484019"/>
            <a:ext cx="362903" cy="362903"/>
          </a:xfrm>
          <a:prstGeom prst="roundRect">
            <a:avLst>
              <a:gd name="adj" fmla="val 25194296"/>
            </a:avLst>
          </a:prstGeom>
          <a:solidFill>
            <a:srgbClr val="1C041D"/>
          </a:solidFill>
          <a:ln w="7620">
            <a:solidFill>
              <a:srgbClr val="FFFFFF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917496" y="5616654"/>
            <a:ext cx="115372" cy="97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750"/>
              </a:lnSpc>
              <a:buNone/>
            </a:pPr>
            <a:r>
              <a:rPr lang="en-US" sz="750" dirty="0">
                <a:solidFill>
                  <a:srgbClr val="FFFFFF"/>
                </a:solidFill>
                <a:latin typeface="Source Sans Pro Medium" pitchFamily="34" charset="0"/>
                <a:ea typeface="Source Sans Pro Medium" pitchFamily="34" charset="-122"/>
                <a:cs typeface="Source Sans Pro Medium" pitchFamily="34" charset="-120"/>
              </a:rPr>
              <a:t>PG</a:t>
            </a:r>
            <a:endParaRPr lang="en-US" sz="750" dirty="0"/>
          </a:p>
        </p:txBody>
      </p:sp>
      <p:sp>
        <p:nvSpPr>
          <p:cNvPr id="7" name="Text 4"/>
          <p:cNvSpPr/>
          <p:nvPr/>
        </p:nvSpPr>
        <p:spPr>
          <a:xfrm>
            <a:off x="1270040" y="5467112"/>
            <a:ext cx="2272070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2B4150"/>
                </a:solidFill>
                <a:latin typeface="Source Sans Pro Bold" pitchFamily="34" charset="0"/>
                <a:ea typeface="Source Sans Pro Bold" pitchFamily="34" charset="-122"/>
                <a:cs typeface="Source Sans Pro Bold" pitchFamily="34" charset="-120"/>
              </a:rPr>
              <a:t>por Priscila Garcia</a:t>
            </a:r>
            <a:endParaRPr lang="en-US" sz="2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721412"/>
            <a:ext cx="626114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Começando o Processo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Aplicativo Aberto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57831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Abra o aplicativo Caixa Tem e faça login com seu CPF e senha.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Encontrando o PIX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99521" y="457831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Procure a opção "PIX" na tela principal do app, geralmente ao lado de "Pagar" e "Extrato".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318742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Selecionando o Tipo de Transação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4331613"/>
            <a:ext cx="396835" cy="396835"/>
          </a:xfrm>
          <a:prstGeom prst="roundRect">
            <a:avLst>
              <a:gd name="adj" fmla="val 8574"/>
            </a:avLst>
          </a:prstGeom>
          <a:solidFill>
            <a:srgbClr val="F3EEE3"/>
          </a:solidFill>
          <a:ln/>
        </p:spPr>
      </p:sp>
      <p:sp>
        <p:nvSpPr>
          <p:cNvPr id="5" name="Text 2"/>
          <p:cNvSpPr/>
          <p:nvPr/>
        </p:nvSpPr>
        <p:spPr>
          <a:xfrm>
            <a:off x="6903839" y="43316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Pagar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903839" y="4822031"/>
            <a:ext cx="304121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Escolha "Pagar" para enviar dinheiro para um contato.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4331613"/>
            <a:ext cx="396835" cy="396835"/>
          </a:xfrm>
          <a:prstGeom prst="roundRect">
            <a:avLst>
              <a:gd name="adj" fmla="val 8574"/>
            </a:avLst>
          </a:prstGeom>
          <a:solidFill>
            <a:srgbClr val="F3EEE3"/>
          </a:solidFill>
          <a:ln/>
        </p:spPr>
      </p:sp>
      <p:sp>
        <p:nvSpPr>
          <p:cNvPr id="8" name="Text 5"/>
          <p:cNvSpPr/>
          <p:nvPr/>
        </p:nvSpPr>
        <p:spPr>
          <a:xfrm>
            <a:off x="10795516" y="43316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Transferir Dinheiro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795516" y="4822031"/>
            <a:ext cx="304121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Selecione "Transferir Dinheiro" para transferir dinheiro para outra conta.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227427"/>
            <a:ext cx="613695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Inserindo a Chave PIX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27636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Digite a chave PIX do destinatário, que pode ser o CPF, número de celular, e-mail, ou uma chave aleatória. Confirme a chave antes de prosseguir.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40887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Definindo o Valor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45781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Insira o valor que deseja transferir, usando o teclado virtual do seu smartphone.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826437"/>
            <a:ext cx="717458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Confirmação da Transação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587537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Revise os detalhes da transação: nome do destinatário, valor e chave PIX. Confirme a transação apenas quando tudo estiver correto.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227427"/>
            <a:ext cx="635412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Transferência Completa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27636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Após a confirmação, o dinheiro será transferido para a conta do destinatário em poucos segundos. Você receberá uma notificação confirmando a transação.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18433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Dicas Essenciais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5233273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60270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Segurança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93790" y="6517481"/>
            <a:ext cx="63512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Nunca compartilhe sua senha com ninguém.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5221" y="5233273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485221" y="60270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Confirmação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485221" y="6517481"/>
            <a:ext cx="63513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Verifique os detalhes da transação antes de confirmar.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2025-01-11T17:32:26Z</dcterms:created>
  <dcterms:modified xsi:type="dcterms:W3CDTF">2025-01-11T17:32:26Z</dcterms:modified>
</cp:coreProperties>
</file>